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3" d="100"/>
          <a:sy n="53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4"/>
          <p:cNvSpPr txBox="1">
            <a:spLocks noGrp="1"/>
          </p:cNvSpPr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2024</a:t>
            </a:r>
          </a:p>
        </p:txBody>
      </p:sp>
      <p:sp>
        <p:nvSpPr>
          <p:cNvPr id="152" name="Проект по PyGame:…"/>
          <p:cNvSpPr txBox="1">
            <a:spLocks noGrp="1"/>
          </p:cNvSpPr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Проект по PyGame: </a:t>
            </a:r>
          </a:p>
          <a:p>
            <a:pPr>
              <a:defRPr sz="9200" spc="-183"/>
            </a:pPr>
            <a:r>
              <a:t>Игра «Exploit»</a:t>
            </a:r>
          </a:p>
        </p:txBody>
      </p:sp>
      <p:sp>
        <p:nvSpPr>
          <p:cNvPr id="153" name="Шипилов Евгений, Бутырин Артем"/>
          <p:cNvSpPr txBox="1">
            <a:spLocks noGrp="1"/>
          </p:cNvSpPr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Шипилов Евгений, Бутырин Артем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2024"/>
          <p:cNvSpPr txBox="1">
            <a:spLocks noGrp="1"/>
          </p:cNvSpPr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2024</a:t>
            </a:r>
          </a:p>
        </p:txBody>
      </p:sp>
      <p:sp>
        <p:nvSpPr>
          <p:cNvPr id="195" name="Проект по PyGame:…"/>
          <p:cNvSpPr txBox="1">
            <a:spLocks noGrp="1"/>
          </p:cNvSpPr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Проект по PyGame: </a:t>
            </a:r>
          </a:p>
          <a:p>
            <a:pPr>
              <a:defRPr sz="9200" spc="-183"/>
            </a:pPr>
            <a:r>
              <a:t>Игра «Exploit»</a:t>
            </a:r>
          </a:p>
        </p:txBody>
      </p:sp>
      <p:sp>
        <p:nvSpPr>
          <p:cNvPr id="196" name="Шипилов Евгений, Бутырин Артем"/>
          <p:cNvSpPr txBox="1">
            <a:spLocks noGrp="1"/>
          </p:cNvSpPr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Шипилов Евгений, Бутырин Артем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писание игры"/>
          <p:cNvSpPr txBox="1">
            <a:spLocks noGrp="1"/>
          </p:cNvSpPr>
          <p:nvPr>
            <p:ph type="title"/>
          </p:nvPr>
        </p:nvSpPr>
        <p:spPr>
          <a:xfrm>
            <a:off x="306021" y="-3706327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t>Описание игры</a:t>
            </a:r>
          </a:p>
        </p:txBody>
      </p:sp>
      <p:sp>
        <p:nvSpPr>
          <p:cNvPr id="156" name="&quot;Exploit&quot;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"/>
          <p:cNvSpPr txBox="1">
            <a:spLocks noGrp="1"/>
          </p:cNvSpPr>
          <p:nvPr>
            <p:ph type="body" sz="half" idx="1"/>
          </p:nvPr>
        </p:nvSpPr>
        <p:spPr>
          <a:xfrm>
            <a:off x="400809" y="3600845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sz="4800" b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"Exploit"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 эффектов, "Exploit" обещает непрерывное и захватывающее игровое испытание.</a:t>
            </a:r>
          </a:p>
        </p:txBody>
      </p:sp>
      <p:pic>
        <p:nvPicPr>
          <p:cNvPr id="157" name="Снимок экрана 2024-02-29 в 15.48.16.png" descr="Снимок экрана 2024-02-29 в 15.48.1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044" y="2591326"/>
            <a:ext cx="11026487" cy="8902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Изображение" descr="Изображение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7279160"/>
            <a:ext cx="22278958" cy="611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Изображение" descr="Изображение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385424"/>
            <a:ext cx="21984970" cy="6536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Изображение" descr="Изображение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8" y="703767"/>
            <a:ext cx="22511954" cy="593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65E38E-8ACB-4D2C-B649-7B2AA39E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8" y="7077242"/>
            <a:ext cx="22511954" cy="6380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Особенности игры"/>
          <p:cNvSpPr txBox="1">
            <a:spLocks noGrp="1"/>
          </p:cNvSpPr>
          <p:nvPr>
            <p:ph type="title"/>
          </p:nvPr>
        </p:nvSpPr>
        <p:spPr>
          <a:xfrm>
            <a:off x="163841" y="724048"/>
            <a:ext cx="21971001" cy="1433163"/>
          </a:xfrm>
          <a:prstGeom prst="rect">
            <a:avLst/>
          </a:prstGeom>
        </p:spPr>
        <p:txBody>
          <a:bodyPr/>
          <a:lstStyle/>
          <a:p>
            <a:r>
              <a:t>Особенности игры</a:t>
            </a:r>
          </a:p>
        </p:txBody>
      </p:sp>
      <p:sp>
        <p:nvSpPr>
          <p:cNvPr id="166" name="Игрок управляет персонажем -  магическим героем, который должен преодолевать уровни, взаимодействуя с различными монстрами и объектами."/>
          <p:cNvSpPr txBox="1">
            <a:spLocks noGrp="1"/>
          </p:cNvSpPr>
          <p:nvPr>
            <p:ph type="body" sz="half" idx="1"/>
          </p:nvPr>
        </p:nvSpPr>
        <p:spPr>
          <a:xfrm>
            <a:off x="306021" y="4965748"/>
            <a:ext cx="7388125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Игрок управляет персонажем -  магическим героем, который должен преодолевать уровни, взаимодействуя с различными монстрами и объектами.</a:t>
            </a:r>
          </a:p>
        </p:txBody>
      </p:sp>
      <p:sp>
        <p:nvSpPr>
          <p:cNvPr id="167" name="Геймплей:"/>
          <p:cNvSpPr txBox="1"/>
          <p:nvPr/>
        </p:nvSpPr>
        <p:spPr>
          <a:xfrm>
            <a:off x="542989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Геймплей:</a:t>
            </a:r>
          </a:p>
        </p:txBody>
      </p:sp>
      <p:sp>
        <p:nvSpPr>
          <p:cNvPr id="168" name="Линия"/>
          <p:cNvSpPr/>
          <p:nvPr/>
        </p:nvSpPr>
        <p:spPr>
          <a:xfrm flipV="1">
            <a:off x="7847600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" name="Графика:"/>
          <p:cNvSpPr txBox="1"/>
          <p:nvPr/>
        </p:nvSpPr>
        <p:spPr>
          <a:xfrm>
            <a:off x="8522384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Графика:</a:t>
            </a:r>
          </a:p>
        </p:txBody>
      </p:sp>
      <p:sp>
        <p:nvSpPr>
          <p:cNvPr id="170" name="Используются изображения для заднего фона, персонажей, атак и других элементов игры."/>
          <p:cNvSpPr txBox="1"/>
          <p:nvPr/>
        </p:nvSpPr>
        <p:spPr>
          <a:xfrm>
            <a:off x="8147631" y="5937317"/>
            <a:ext cx="7261126" cy="605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Используются изображения для заднего фона, персонажей, атак и других элементов игры.</a:t>
            </a:r>
          </a:p>
        </p:txBody>
      </p:sp>
      <p:sp>
        <p:nvSpPr>
          <p:cNvPr id="171" name="Линия"/>
          <p:cNvSpPr/>
          <p:nvPr/>
        </p:nvSpPr>
        <p:spPr>
          <a:xfrm flipV="1">
            <a:off x="15708788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" name="Звук:"/>
          <p:cNvSpPr txBox="1"/>
          <p:nvPr/>
        </p:nvSpPr>
        <p:spPr>
          <a:xfrm>
            <a:off x="16454940" y="3099719"/>
            <a:ext cx="6547628" cy="267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Звук:</a:t>
            </a:r>
          </a:p>
        </p:txBody>
      </p:sp>
      <p:sp>
        <p:nvSpPr>
          <p:cNvPr id="173" name="Имеется фоновая музыка и звуковые эффекты для различных событий (например, атака, получение урона)."/>
          <p:cNvSpPr txBox="1"/>
          <p:nvPr/>
        </p:nvSpPr>
        <p:spPr>
          <a:xfrm>
            <a:off x="15862243" y="5839382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Имеется фоновая музыка и звуковые эффекты для различных событий (например, атака, получение урона).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Особенности игры"/>
          <p:cNvSpPr txBox="1">
            <a:spLocks noGrp="1"/>
          </p:cNvSpPr>
          <p:nvPr>
            <p:ph type="title"/>
          </p:nvPr>
        </p:nvSpPr>
        <p:spPr>
          <a:xfrm>
            <a:off x="258628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Особенности игры</a:t>
            </a:r>
          </a:p>
        </p:txBody>
      </p:sp>
      <p:sp>
        <p:nvSpPr>
          <p:cNvPr id="176" name="Игра имеет несколько уровней с различными врагами и задачами."/>
          <p:cNvSpPr txBox="1">
            <a:spLocks noGrp="1"/>
          </p:cNvSpPr>
          <p:nvPr>
            <p:ph type="body" sz="half" idx="1"/>
          </p:nvPr>
        </p:nvSpPr>
        <p:spPr>
          <a:xfrm>
            <a:off x="159445" y="7263652"/>
            <a:ext cx="7388124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Игра имеет несколько уровней с различными врагами и задачами.</a:t>
            </a:r>
          </a:p>
        </p:txBody>
      </p:sp>
      <p:sp>
        <p:nvSpPr>
          <p:cNvPr id="177" name="Уровни:"/>
          <p:cNvSpPr txBox="1"/>
          <p:nvPr/>
        </p:nvSpPr>
        <p:spPr>
          <a:xfrm>
            <a:off x="519292" y="5378268"/>
            <a:ext cx="10518508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Уровни:</a:t>
            </a:r>
          </a:p>
        </p:txBody>
      </p:sp>
      <p:sp>
        <p:nvSpPr>
          <p:cNvPr id="178" name="Линия"/>
          <p:cNvSpPr/>
          <p:nvPr/>
        </p:nvSpPr>
        <p:spPr>
          <a:xfrm flipV="1">
            <a:off x="7847600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" name="Управление:"/>
          <p:cNvSpPr txBox="1"/>
          <p:nvPr/>
        </p:nvSpPr>
        <p:spPr>
          <a:xfrm>
            <a:off x="8147632" y="5378268"/>
            <a:ext cx="10518507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Управление:</a:t>
            </a:r>
          </a:p>
        </p:txBody>
      </p:sp>
      <p:sp>
        <p:nvSpPr>
          <p:cNvPr id="180" name="Управление осуществляется с клавиатуры, с помощью различных комбинаций клавиш."/>
          <p:cNvSpPr txBox="1"/>
          <p:nvPr/>
        </p:nvSpPr>
        <p:spPr>
          <a:xfrm>
            <a:off x="8147632" y="6956279"/>
            <a:ext cx="7261126" cy="60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Управление осуществляется с клавиатуры, с помощью различных комбинаций клавиш.</a:t>
            </a:r>
          </a:p>
        </p:txBody>
      </p:sp>
      <p:sp>
        <p:nvSpPr>
          <p:cNvPr id="181" name="Линия"/>
          <p:cNvSpPr/>
          <p:nvPr/>
        </p:nvSpPr>
        <p:spPr>
          <a:xfrm flipV="1">
            <a:off x="15708788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" name="Анимация:"/>
          <p:cNvSpPr txBox="1"/>
          <p:nvPr/>
        </p:nvSpPr>
        <p:spPr>
          <a:xfrm>
            <a:off x="16170578" y="5113947"/>
            <a:ext cx="6547627" cy="26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Анимация:</a:t>
            </a:r>
          </a:p>
        </p:txBody>
      </p:sp>
      <p:sp>
        <p:nvSpPr>
          <p:cNvPr id="183" name="Присутствует анимация для персонажей и объектов."/>
          <p:cNvSpPr txBox="1"/>
          <p:nvPr/>
        </p:nvSpPr>
        <p:spPr>
          <a:xfrm>
            <a:off x="16008820" y="7119009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Присутствует анимация для персонажей и объектов.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Ключевые классы и объекты:"/>
          <p:cNvSpPr txBox="1">
            <a:spLocks noGrp="1"/>
          </p:cNvSpPr>
          <p:nvPr>
            <p:ph type="title"/>
          </p:nvPr>
        </p:nvSpPr>
        <p:spPr>
          <a:xfrm>
            <a:off x="7012214" y="1432811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z="6800" spc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Ключевые классы и объекты:</a:t>
            </a:r>
          </a:p>
        </p:txBody>
      </p:sp>
      <p:sp>
        <p:nvSpPr>
          <p:cNvPr id="186" name="StaticImg: Класс для создания статических изображений, таких как меч и здоровье.…"/>
          <p:cNvSpPr txBox="1">
            <a:spLocks noGrp="1"/>
          </p:cNvSpPr>
          <p:nvPr>
            <p:ph type="body" sz="half" idx="1"/>
          </p:nvPr>
        </p:nvSpPr>
        <p:spPr>
          <a:xfrm>
            <a:off x="6729703" y="3584994"/>
            <a:ext cx="16116042" cy="8256012"/>
          </a:xfrm>
          <a:prstGeom prst="rect">
            <a:avLst/>
          </a:prstGeom>
        </p:spPr>
        <p:txBody>
          <a:bodyPr/>
          <a:lstStyle/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StaticImg</a:t>
            </a:r>
            <a:r>
              <a:t>: Класс для создания статических изображений, таких как меч и здоровье.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Level</a:t>
            </a:r>
            <a:r>
              <a:t>: Класс для создания уровней игры.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FlyObj</a:t>
            </a:r>
            <a:r>
              <a:t>: Родительский класс для объектов, которые движутся по экрану.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MonsterBullit</a:t>
            </a:r>
            <a:r>
              <a:t>: Класс для создания атаки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HeroBullit</a:t>
            </a:r>
            <a:r>
              <a:t>: Класс для создания атаки персонажа.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Portal</a:t>
            </a:r>
            <a:r>
              <a:t>: Класс для создания портала на уровне.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Monsters</a:t>
            </a:r>
            <a:r>
              <a:t>: Родительский класс для создания вражеских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MonsterFish</a:t>
            </a:r>
            <a:r>
              <a:t>: Класс для создания рыбных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Guardian</a:t>
            </a:r>
            <a:r>
              <a:t>: Класс для создания стражей.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FirePrinc</a:t>
            </a:r>
            <a:r>
              <a:t>: Класс для создания огненных принцев.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Ключевые моменты кода:"/>
          <p:cNvSpPr txBox="1">
            <a:spLocks noGrp="1"/>
          </p:cNvSpPr>
          <p:nvPr>
            <p:ph type="title"/>
          </p:nvPr>
        </p:nvSpPr>
        <p:spPr>
          <a:xfrm>
            <a:off x="6775246" y="2579929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z="6000" spc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Ключевые моменты кода:</a:t>
            </a:r>
          </a:p>
        </p:txBody>
      </p:sp>
      <p:sp>
        <p:nvSpPr>
          <p:cNvPr id="189" name="Инициализация игры, загрузка изображений, музыки и других ресурсов.…"/>
          <p:cNvSpPr txBox="1">
            <a:spLocks noGrp="1"/>
          </p:cNvSpPr>
          <p:nvPr>
            <p:ph type="body" sz="half" idx="1"/>
          </p:nvPr>
        </p:nvSpPr>
        <p:spPr>
          <a:xfrm>
            <a:off x="6506158" y="4793530"/>
            <a:ext cx="16218049" cy="7497714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Инициализация игры, загрузка изображений, музыки и других ресурсов.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Управление основными событиями игры: движение персонажей, атака, смерть, переход на новый уровень.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Анимация различных действий персонажей и монстров.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Обработка столкновений и взаимодействий между объектами.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Описание игры"/>
          <p:cNvSpPr txBox="1">
            <a:spLocks noGrp="1"/>
          </p:cNvSpPr>
          <p:nvPr>
            <p:ph type="title"/>
          </p:nvPr>
        </p:nvSpPr>
        <p:spPr>
          <a:xfrm>
            <a:off x="10614126" y="-2545184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t>Описание игры</a:t>
            </a:r>
          </a:p>
        </p:txBody>
      </p:sp>
      <p:sp>
        <p:nvSpPr>
          <p:cNvPr id="192" name="&quot;Exploit&quot;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"/>
          <p:cNvSpPr txBox="1">
            <a:spLocks noGrp="1"/>
          </p:cNvSpPr>
          <p:nvPr>
            <p:ph type="body" sz="half" idx="1"/>
          </p:nvPr>
        </p:nvSpPr>
        <p:spPr>
          <a:xfrm>
            <a:off x="10543036" y="4154380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sz="4700" b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"Exploit"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Macintosh PowerPoint</Application>
  <PresentationFormat>Произвольный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Helvetica</vt:lpstr>
      <vt:lpstr>Helvetica Neue</vt:lpstr>
      <vt:lpstr>Helvetica Neue Medium</vt:lpstr>
      <vt:lpstr>21_BasicWhite</vt:lpstr>
      <vt:lpstr>Проект по PyGame:  Игра «Exploit»</vt:lpstr>
      <vt:lpstr>Описание игры</vt:lpstr>
      <vt:lpstr>Презентация PowerPoint</vt:lpstr>
      <vt:lpstr>Презентация PowerPoint</vt:lpstr>
      <vt:lpstr>Особенности игры</vt:lpstr>
      <vt:lpstr>Особенности игры</vt:lpstr>
      <vt:lpstr>Ключевые классы и объекты:</vt:lpstr>
      <vt:lpstr>Ключевые моменты кода:</vt:lpstr>
      <vt:lpstr>Описание игры</vt:lpstr>
      <vt:lpstr>Проект по PyGame:  Игра «Exploit»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PyGame:  Игра «Exploit»</dc:title>
  <cp:lastModifiedBy>Microsoft Office User</cp:lastModifiedBy>
  <cp:revision>1</cp:revision>
  <dcterms:modified xsi:type="dcterms:W3CDTF">2024-02-29T10:33:18Z</dcterms:modified>
</cp:coreProperties>
</file>